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6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416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5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33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27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08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6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21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  <a:p>
            <a:pPr lvl="1"/>
            <a:r>
              <a:rPr kumimoji="1" lang="ja-JP" altLang="en-US" smtClean="0"/>
              <a:t>二级</a:t>
            </a:r>
          </a:p>
          <a:p>
            <a:pPr lvl="2"/>
            <a:r>
              <a:rPr kumimoji="1" lang="ja-JP" altLang="en-US" smtClean="0"/>
              <a:t>三级</a:t>
            </a:r>
          </a:p>
          <a:p>
            <a:pPr lvl="3"/>
            <a:r>
              <a:rPr kumimoji="1" lang="ja-JP" altLang="en-US" smtClean="0"/>
              <a:t>四级</a:t>
            </a:r>
          </a:p>
          <a:p>
            <a:pPr lvl="4"/>
            <a:r>
              <a:rPr kumimoji="1" lang="ja-JP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76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67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4E1A-7536-1C42-ADCF-DF8D8876C251}" type="datetimeFigureOut">
              <a:rPr kumimoji="1" lang="zh-CN" altLang="en-US" smtClean="0"/>
              <a:t>11/17/15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F2C2-BF9B-BB40-A3B9-868B95DF84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07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tit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37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169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1_缩混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6510" y="274638"/>
            <a:ext cx="487363" cy="487363"/>
          </a:xfrm>
        </p:spPr>
      </p:pic>
      <p:pic>
        <p:nvPicPr>
          <p:cNvPr id="4" name="图片 3" descr="quiz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012" y="846138"/>
            <a:ext cx="11883775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1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273" y="628899"/>
            <a:ext cx="10759170" cy="5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578" y="510812"/>
            <a:ext cx="10841101" cy="56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250" y="566036"/>
            <a:ext cx="10761147" cy="56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tit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2_缩混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9437" y="242475"/>
            <a:ext cx="487363" cy="487363"/>
          </a:xfrm>
        </p:spPr>
      </p:pic>
      <p:pic>
        <p:nvPicPr>
          <p:cNvPr id="4" name="图片 3" descr="quiz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582" y="952183"/>
            <a:ext cx="12056213" cy="50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993" y="274638"/>
            <a:ext cx="11169993" cy="62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Macintosh PowerPoint</Application>
  <PresentationFormat>全屏显示(4:3)</PresentationFormat>
  <Paragraphs>0</Paragraphs>
  <Slides>10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5</cp:revision>
  <dcterms:created xsi:type="dcterms:W3CDTF">2015-11-16T23:21:16Z</dcterms:created>
  <dcterms:modified xsi:type="dcterms:W3CDTF">2015-11-18T02:32:34Z</dcterms:modified>
</cp:coreProperties>
</file>